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8" r:id="rId2"/>
    <p:sldId id="279" r:id="rId3"/>
    <p:sldId id="281" r:id="rId4"/>
    <p:sldId id="282" r:id="rId5"/>
    <p:sldId id="284" r:id="rId6"/>
    <p:sldId id="283" r:id="rId7"/>
    <p:sldId id="285" r:id="rId8"/>
    <p:sldId id="280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339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123219-00AF-40A4-86A3-665483804C76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6E2BB-6571-4736-9A6A-CC3BB91554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065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和風：指春天的風。溫和的風，細小的雨。比喻方式和緩，不粗暴。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6E2BB-6571-4736-9A6A-CC3BB915548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056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dirty="0" smtClean="0"/>
              <a:t>故事複習</a:t>
            </a:r>
            <a:endParaRPr lang="en-US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17638"/>
            <a:ext cx="1454150" cy="416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17638"/>
            <a:ext cx="143827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468" y="1441450"/>
            <a:ext cx="1336675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441450"/>
            <a:ext cx="1406525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801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000" dirty="0" smtClean="0"/>
              <a:t>語法小複習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TW" altLang="en-US" b="1" dirty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忽</a:t>
            </a:r>
            <a:r>
              <a:rPr lang="zh-TW" altLang="en-US" b="1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然和突然的比較</a:t>
            </a:r>
            <a:r>
              <a:rPr lang="en-US" altLang="zh-TW" b="1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:</a:t>
            </a:r>
          </a:p>
          <a:p>
            <a:pPr marL="0" indent="0">
              <a:buNone/>
            </a:pPr>
            <a:r>
              <a:rPr lang="zh-TW" altLang="en-US" b="1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突然和忽然都有</a:t>
            </a:r>
            <a:r>
              <a:rPr lang="en-US" b="1" dirty="0" err="1">
                <a:latin typeface="DFBiaoKaiShu-B5" panose="03000509000000000000" pitchFamily="65" charset="-120"/>
                <a:ea typeface="DFBiaoKaiShu-B5" panose="03000509000000000000" pitchFamily="65" charset="-120"/>
              </a:rPr>
              <a:t>suddenly,unexpected</a:t>
            </a:r>
            <a:r>
              <a:rPr lang="zh-TW" altLang="en-US" b="1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的意思。突然和忽然在做副詞（</a:t>
            </a:r>
            <a:r>
              <a:rPr lang="en-US" b="1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adv.</a:t>
            </a:r>
            <a:r>
              <a:rPr lang="zh-TW" altLang="en-US" b="1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）的時候，可以通用。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  <a:p>
            <a:pPr marL="0" indent="0">
              <a:buNone/>
            </a:pPr>
            <a:r>
              <a:rPr 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A.</a:t>
            </a:r>
            <a:r>
              <a:rPr lang="zh-TW" alt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忽然、突然</a:t>
            </a:r>
            <a:r>
              <a:rPr 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(</a:t>
            </a:r>
            <a:r>
              <a:rPr lang="en-US" dirty="0" err="1">
                <a:latin typeface="DFBiaoKaiShu-B5" panose="03000509000000000000" pitchFamily="65" charset="-120"/>
                <a:ea typeface="DFBiaoKaiShu-B5" panose="03000509000000000000" pitchFamily="65" charset="-120"/>
              </a:rPr>
              <a:t>adv</a:t>
            </a:r>
            <a:r>
              <a:rPr 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)</a:t>
            </a:r>
            <a:r>
              <a:rPr lang="zh-TW" alt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：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例句：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  <a:p>
            <a:pPr marL="0" indent="0">
              <a:buNone/>
            </a:pPr>
            <a:r>
              <a:rPr 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 1.</a:t>
            </a:r>
            <a:r>
              <a:rPr lang="zh-TW" alt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他怎麼</a:t>
            </a:r>
            <a:r>
              <a:rPr lang="zh-TW" altLang="en-US" u="sng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忽然</a:t>
            </a:r>
            <a:r>
              <a:rPr lang="zh-TW" alt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（突然）生氣了？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  <a:p>
            <a:pPr marL="0" indent="0">
              <a:buNone/>
            </a:pPr>
            <a:r>
              <a:rPr 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 2.</a:t>
            </a:r>
            <a:r>
              <a:rPr lang="zh-TW" alt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剛剛還是大晴天，怎麼</a:t>
            </a:r>
            <a:r>
              <a:rPr lang="zh-TW" altLang="en-US" u="sng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忽然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  <a:p>
            <a:pPr marL="0" indent="0">
              <a:buNone/>
            </a:pPr>
            <a:r>
              <a:rPr 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   </a:t>
            </a:r>
            <a:r>
              <a:rPr lang="zh-TW" alt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（突然）下雨了。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  <a:p>
            <a:pPr marL="0" indent="0">
              <a:buNone/>
            </a:pPr>
            <a:r>
              <a:rPr 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3.</a:t>
            </a:r>
            <a:r>
              <a:rPr lang="zh-TW" alt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你不是在歐洲旅行嗎？怎麼</a:t>
            </a:r>
            <a:r>
              <a:rPr lang="zh-TW" altLang="en-US" u="sng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忽然</a:t>
            </a:r>
            <a:r>
              <a:rPr lang="zh-TW" alt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（突然）回來了？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  <a:p>
            <a:pPr marL="0" indent="0">
              <a:buNone/>
            </a:pPr>
            <a:endParaRPr lang="en-US" altLang="zh-TW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59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7584" y="620688"/>
            <a:ext cx="72728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altLang="zh-TW" sz="30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B.</a:t>
            </a:r>
            <a:r>
              <a:rPr lang="zh-TW" altLang="en-US" sz="30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突然</a:t>
            </a:r>
            <a:r>
              <a:rPr lang="en-US" altLang="zh-TW" sz="30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(</a:t>
            </a:r>
            <a:r>
              <a:rPr lang="en-US" altLang="zh-TW" sz="3000" dirty="0" err="1">
                <a:latin typeface="DFBiaoKaiShu-B5" panose="03000509000000000000" pitchFamily="65" charset="-120"/>
                <a:ea typeface="DFBiaoKaiShu-B5" panose="03000509000000000000" pitchFamily="65" charset="-120"/>
              </a:rPr>
              <a:t>adj</a:t>
            </a:r>
            <a:r>
              <a:rPr lang="en-US" altLang="zh-TW" sz="30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)</a:t>
            </a:r>
            <a:r>
              <a:rPr lang="zh-TW" altLang="en-US" sz="30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：在「突然」的前面可以加太、很、非常、有點兒</a:t>
            </a:r>
            <a:r>
              <a:rPr lang="en-US" altLang="zh-TW" sz="30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…</a:t>
            </a:r>
            <a:r>
              <a:rPr lang="zh-TW" altLang="en-US" sz="30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來形容「突然」。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TW" altLang="en-US" sz="30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例句：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altLang="zh-TW" sz="30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1.</a:t>
            </a:r>
            <a:r>
              <a:rPr lang="zh-TW" altLang="en-US" sz="30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王先生昨晚突然去世了，這件事來得太突然，大家都不敢相信</a:t>
            </a:r>
            <a:r>
              <a:rPr lang="zh-TW" altLang="en-US" sz="30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。</a:t>
            </a:r>
            <a:endParaRPr lang="en-US" altLang="zh-TW" sz="3000" dirty="0" smtClean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altLang="zh-TW" sz="30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  <a:p>
            <a:r>
              <a:rPr lang="en-US" sz="30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C.</a:t>
            </a:r>
            <a:r>
              <a:rPr lang="zh-TW" altLang="en-US" sz="30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在「忽然」的前面不能加形容詞。</a:t>
            </a:r>
            <a:r>
              <a:rPr lang="en-US" sz="30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  </a:t>
            </a:r>
          </a:p>
          <a:p>
            <a:r>
              <a:rPr lang="zh-TW" altLang="en-US" sz="30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例如：</a:t>
            </a:r>
            <a:r>
              <a:rPr lang="zh-TW" altLang="en-US" sz="3000" dirty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〤</a:t>
            </a:r>
            <a:r>
              <a:rPr lang="zh-TW" altLang="en-US" sz="30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太忽然、 </a:t>
            </a:r>
            <a:r>
              <a:rPr lang="zh-TW" altLang="en-US" sz="3000" dirty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〤</a:t>
            </a:r>
            <a:r>
              <a:rPr lang="zh-TW" altLang="en-US" sz="30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很忽然、</a:t>
            </a:r>
            <a:endParaRPr lang="en-US" sz="30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  <a:p>
            <a:r>
              <a:rPr lang="en-US" sz="30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     </a:t>
            </a:r>
            <a:r>
              <a:rPr lang="zh-TW" altLang="en-US" sz="3000" dirty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〤</a:t>
            </a:r>
            <a:r>
              <a:rPr lang="zh-TW" altLang="en-US" sz="30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非常忽然、</a:t>
            </a:r>
            <a:r>
              <a:rPr lang="zh-TW" altLang="en-US" sz="3000" dirty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〤</a:t>
            </a:r>
            <a:r>
              <a:rPr lang="zh-TW" altLang="en-US" sz="30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有點兒忽然。</a:t>
            </a:r>
            <a:endParaRPr lang="en-US" sz="30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zh-TW" altLang="en-US" sz="30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54283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成語、常用語小複習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051720" y="126876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TW" sz="3600" dirty="0"/>
              <a:t>1</a:t>
            </a:r>
            <a:r>
              <a:rPr lang="en-US" altLang="zh-TW" sz="3600" dirty="0" smtClean="0"/>
              <a:t>.</a:t>
            </a:r>
            <a:r>
              <a:rPr lang="zh-TW" altLang="en-US" sz="3600" dirty="0" smtClean="0"/>
              <a:t>和</a:t>
            </a:r>
            <a:r>
              <a:rPr lang="zh-TW" altLang="en-US" sz="3600" dirty="0"/>
              <a:t>風細雨（</a:t>
            </a:r>
            <a:r>
              <a:rPr lang="en-US" altLang="zh-TW" sz="3600" dirty="0"/>
              <a:t>6</a:t>
            </a:r>
            <a:r>
              <a:rPr lang="zh-TW" altLang="en-US" sz="3600" dirty="0"/>
              <a:t>）</a:t>
            </a:r>
          </a:p>
          <a:p>
            <a:r>
              <a:rPr lang="en-US" altLang="zh-TW" sz="3600" dirty="0"/>
              <a:t>2</a:t>
            </a:r>
            <a:r>
              <a:rPr lang="en-US" altLang="zh-TW" sz="3600" dirty="0" smtClean="0"/>
              <a:t>.</a:t>
            </a:r>
            <a:r>
              <a:rPr lang="zh-TW" altLang="en-US" sz="3600" dirty="0" smtClean="0"/>
              <a:t>平</a:t>
            </a:r>
            <a:r>
              <a:rPr lang="zh-TW" altLang="en-US" sz="3600" dirty="0"/>
              <a:t>安健康（</a:t>
            </a:r>
            <a:r>
              <a:rPr lang="en-US" altLang="zh-TW" sz="3600" dirty="0"/>
              <a:t>8-3</a:t>
            </a:r>
            <a:r>
              <a:rPr lang="zh-TW" altLang="en-US" sz="3600" dirty="0"/>
              <a:t>）</a:t>
            </a:r>
          </a:p>
          <a:p>
            <a:r>
              <a:rPr lang="en-US" altLang="zh-TW" sz="3600" dirty="0"/>
              <a:t>3</a:t>
            </a:r>
            <a:r>
              <a:rPr lang="en-US" altLang="zh-TW" sz="3600" dirty="0" smtClean="0"/>
              <a:t>.</a:t>
            </a:r>
            <a:r>
              <a:rPr lang="zh-TW" altLang="en-US" sz="3600" dirty="0" smtClean="0"/>
              <a:t>無</a:t>
            </a:r>
            <a:r>
              <a:rPr lang="zh-TW" altLang="en-US" sz="3600" dirty="0"/>
              <a:t>災無難（</a:t>
            </a:r>
            <a:r>
              <a:rPr lang="en-US" altLang="zh-TW" sz="3600" dirty="0"/>
              <a:t>7</a:t>
            </a:r>
            <a:r>
              <a:rPr lang="zh-TW" altLang="en-US" sz="3600" dirty="0"/>
              <a:t>）</a:t>
            </a:r>
          </a:p>
          <a:p>
            <a:r>
              <a:rPr lang="en-US" altLang="zh-TW" sz="3600" dirty="0"/>
              <a:t>4</a:t>
            </a:r>
            <a:r>
              <a:rPr lang="en-US" altLang="zh-TW" sz="3600" dirty="0" smtClean="0"/>
              <a:t>.</a:t>
            </a:r>
            <a:r>
              <a:rPr lang="zh-TW" altLang="en-US" sz="3600" dirty="0" smtClean="0"/>
              <a:t>同</a:t>
            </a:r>
            <a:r>
              <a:rPr lang="zh-TW" altLang="en-US" sz="3600" dirty="0"/>
              <a:t>心協力（</a:t>
            </a:r>
            <a:r>
              <a:rPr lang="en-US" altLang="zh-TW" sz="3600" dirty="0"/>
              <a:t>6</a:t>
            </a:r>
            <a:r>
              <a:rPr lang="zh-TW" altLang="en-US" sz="3600" dirty="0"/>
              <a:t>）</a:t>
            </a:r>
          </a:p>
          <a:p>
            <a:r>
              <a:rPr lang="en-US" altLang="zh-TW" sz="3600" dirty="0"/>
              <a:t>5</a:t>
            </a:r>
            <a:r>
              <a:rPr lang="en-US" altLang="zh-TW" sz="3600" dirty="0" smtClean="0"/>
              <a:t>.</a:t>
            </a:r>
            <a:r>
              <a:rPr lang="zh-TW" altLang="en-US" sz="3600" dirty="0" smtClean="0"/>
              <a:t>學</a:t>
            </a:r>
            <a:r>
              <a:rPr lang="zh-TW" altLang="en-US" sz="3600" dirty="0"/>
              <a:t>識豐富（</a:t>
            </a:r>
            <a:r>
              <a:rPr lang="en-US" altLang="zh-TW" sz="3600" dirty="0"/>
              <a:t>6</a:t>
            </a:r>
            <a:r>
              <a:rPr lang="zh-TW" altLang="en-US" sz="3600" dirty="0"/>
              <a:t>）</a:t>
            </a:r>
          </a:p>
          <a:p>
            <a:r>
              <a:rPr lang="en-US" altLang="zh-TW" sz="3600" dirty="0"/>
              <a:t>6</a:t>
            </a:r>
            <a:r>
              <a:rPr lang="en-US" altLang="zh-TW" sz="3600" dirty="0" smtClean="0"/>
              <a:t>.</a:t>
            </a:r>
            <a:r>
              <a:rPr lang="zh-TW" altLang="en-US" sz="3600" dirty="0" smtClean="0"/>
              <a:t>大</a:t>
            </a:r>
            <a:r>
              <a:rPr lang="zh-TW" altLang="en-US" sz="3600" dirty="0"/>
              <a:t>吃一驚（</a:t>
            </a:r>
            <a:r>
              <a:rPr lang="en-US" altLang="zh-TW" sz="3600" dirty="0"/>
              <a:t>6</a:t>
            </a:r>
            <a:r>
              <a:rPr lang="zh-TW" altLang="en-US" sz="3600" dirty="0"/>
              <a:t>）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14679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TW" altLang="en-US" dirty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和風細</a:t>
            </a:r>
            <a:r>
              <a:rPr lang="zh-TW" altLang="en-US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雨</a:t>
            </a:r>
            <a:r>
              <a:rPr lang="en-US" altLang="zh-TW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:</a:t>
            </a:r>
            <a:br>
              <a:rPr lang="en-US" altLang="zh-TW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</a:br>
            <a:r>
              <a:rPr lang="zh-TW" altLang="en-US" sz="2700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和風：指春天的風。溫和的風，細小的雨。比喻方式和緩，不粗暴。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348880"/>
            <a:ext cx="4824536" cy="3546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7536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同心協力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628800"/>
            <a:ext cx="443865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941168"/>
            <a:ext cx="69056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845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DFBiaoKaiShu-B5" panose="03000509000000000000" pitchFamily="65" charset="-120"/>
                <a:ea typeface="DFBiaoKaiShu-B5" panose="03000509000000000000" pitchFamily="65" charset="-120"/>
              </a:rPr>
              <a:t>大吃一驚</a:t>
            </a:r>
            <a:endParaRPr lang="en-US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563" y="1689100"/>
            <a:ext cx="3952875" cy="347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2787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4680520" cy="623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10590"/>
            <a:ext cx="4135236" cy="6098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5681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11264</TotalTime>
  <Words>351</Words>
  <Application>Microsoft Office PowerPoint</Application>
  <PresentationFormat>On-screen Show (4:3)</PresentationFormat>
  <Paragraphs>29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佈景主題</vt:lpstr>
      <vt:lpstr>PowerPoint Presentation</vt:lpstr>
      <vt:lpstr>語法小複習</vt:lpstr>
      <vt:lpstr>PowerPoint Presentation</vt:lpstr>
      <vt:lpstr>成語、常用語小複習 </vt:lpstr>
      <vt:lpstr>和風細雨: 和風：指春天的風。溫和的風，細小的雨。比喻方式和緩，不粗暴。 </vt:lpstr>
      <vt:lpstr>同心協力</vt:lpstr>
      <vt:lpstr>大吃一驚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 Li</cp:lastModifiedBy>
  <cp:revision>263</cp:revision>
  <dcterms:created xsi:type="dcterms:W3CDTF">2015-05-08T03:13:01Z</dcterms:created>
  <dcterms:modified xsi:type="dcterms:W3CDTF">2016-06-29T22:14:39Z</dcterms:modified>
</cp:coreProperties>
</file>